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0" r:id="rId1"/>
  </p:sldMasterIdLst>
  <p:handoutMasterIdLst>
    <p:handoutMasterId r:id="rId8"/>
  </p:handout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6BE"/>
    <a:srgbClr val="1E1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8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05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F89DB-E14A-4AE8-B9FC-65D7C6E0BB39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CD04E-4430-43A9-927D-62A200B86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3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4400">
                <a:solidFill>
                  <a:srgbClr val="0070C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rgbClr val="002060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3248742" y="6267203"/>
            <a:ext cx="2534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IAQA 19</a:t>
            </a:r>
            <a:r>
              <a:rPr lang="en-US" sz="1400" b="1" baseline="300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1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Annual Meeting</a:t>
            </a:r>
            <a:endParaRPr lang="en-US" sz="1400" b="1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896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000" b="0" cap="none"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72528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814676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89300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65227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03123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2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560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923" y="1242835"/>
            <a:ext cx="7881511" cy="1400530"/>
          </a:xfrm>
        </p:spPr>
        <p:txBody>
          <a:bodyPr/>
          <a:lstStyle>
            <a:lvl1pPr algn="ctr">
              <a:defRPr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998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923" y="1242835"/>
            <a:ext cx="7881511" cy="1400530"/>
          </a:xfrm>
        </p:spPr>
        <p:txBody>
          <a:bodyPr/>
          <a:lstStyle>
            <a:lvl1pPr algn="ctr">
              <a:defRPr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129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923" y="1242835"/>
            <a:ext cx="7881511" cy="1400530"/>
          </a:xfrm>
        </p:spPr>
        <p:txBody>
          <a:bodyPr/>
          <a:lstStyle>
            <a:lvl1pPr algn="ctr">
              <a:defRPr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5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04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923" y="1242835"/>
            <a:ext cx="7881511" cy="1400530"/>
          </a:xfrm>
        </p:spPr>
        <p:txBody>
          <a:bodyPr/>
          <a:lstStyle>
            <a:lvl1pPr algn="ctr">
              <a:defRPr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40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923" y="1242835"/>
            <a:ext cx="7881511" cy="1400530"/>
          </a:xfrm>
        </p:spPr>
        <p:txBody>
          <a:bodyPr/>
          <a:lstStyle>
            <a:lvl1pPr algn="ctr">
              <a:defRPr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080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692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3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03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19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5981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51104"/>
            <a:ext cx="2790182" cy="1278466"/>
          </a:xfrm>
        </p:spPr>
        <p:txBody>
          <a:bodyPr anchor="b">
            <a:normAutofit/>
          </a:bodyPr>
          <a:lstStyle>
            <a:lvl1pPr>
              <a:defRPr sz="2400"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448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ti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4" cy="6874935"/>
            <a:chOff x="-8467" y="-8468"/>
            <a:chExt cx="9169804" cy="687493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7000">
                <a:srgbClr val="0070C0">
                  <a:alpha val="30000"/>
                </a:srgbClr>
              </a:gs>
              <a:gs pos="72000">
                <a:srgbClr val="00B0F0">
                  <a:alpha val="26000"/>
                </a:srgbClr>
              </a:gs>
              <a:gs pos="90000">
                <a:schemeClr val="accent3">
                  <a:alpha val="31000"/>
                </a:schemeClr>
              </a:gs>
            </a:gsLst>
            <a:lin ang="5400000" scaled="1"/>
          </a:gradFill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grpFill/>
            <a:ln w="9525"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grpFill/>
            <a:ln w="9525"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7910629" y="1"/>
              <a:ext cx="1250708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695098" y="-8467"/>
              <a:ext cx="145820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609704" y="3920066"/>
              <a:ext cx="1541756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819051" y="-8467"/>
              <a:ext cx="1334253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3248742" y="6267203"/>
            <a:ext cx="2534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IAQA 19</a:t>
            </a:r>
            <a:r>
              <a:rPr lang="en-US" sz="1400" b="1" baseline="300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1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Annual Meeting</a:t>
            </a:r>
            <a:endParaRPr lang="en-US" sz="1400" b="1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78" y="6065814"/>
            <a:ext cx="577426" cy="6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6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  <p:sldLayoutId id="2147483878" r:id="rId18"/>
    <p:sldLayoutId id="2147483879" r:id="rId19"/>
    <p:sldLayoutId id="2147483880" r:id="rId20"/>
    <p:sldLayoutId id="2147483881" r:id="rId2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70C0"/>
          </a:solidFill>
          <a:latin typeface="Arial Black" panose="020B0A040201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jdoe@e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85900" y="2606279"/>
            <a:ext cx="5829300" cy="1102519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100" b="1" dirty="0" smtClean="0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+mj-cs"/>
              </a:rPr>
              <a:t>Session Title</a:t>
            </a:r>
            <a:r>
              <a:rPr lang="en-US" sz="4100" b="1" dirty="0">
                <a:solidFill>
                  <a:srgbClr val="0070C0"/>
                </a:solidFill>
                <a:latin typeface="Myriad Pro" pitchFamily="34" charset="0"/>
                <a:ea typeface="+mj-ea"/>
                <a:cs typeface="+mj-cs"/>
              </a:rPr>
              <a:t/>
            </a:r>
            <a:br>
              <a:rPr lang="en-US" sz="4100" b="1" dirty="0">
                <a:solidFill>
                  <a:srgbClr val="0070C0"/>
                </a:solidFill>
                <a:latin typeface="Myriad Pro" pitchFamily="34" charset="0"/>
                <a:ea typeface="+mj-ea"/>
                <a:cs typeface="+mj-cs"/>
              </a:rPr>
            </a:br>
            <a:r>
              <a:rPr lang="en-US" sz="1050" b="1" dirty="0" smtClean="0">
                <a:solidFill>
                  <a:srgbClr val="0070C0"/>
                </a:solidFill>
                <a:ea typeface="+mj-ea"/>
              </a:rPr>
              <a:t>Use </a:t>
            </a:r>
            <a:r>
              <a:rPr lang="en-US" sz="1050" b="1" dirty="0">
                <a:solidFill>
                  <a:srgbClr val="0070C0"/>
                </a:solidFill>
                <a:ea typeface="+mj-ea"/>
              </a:rPr>
              <a:t>Font size 40</a:t>
            </a:r>
            <a:endParaRPr lang="en-US" sz="3300" b="1" dirty="0">
              <a:solidFill>
                <a:srgbClr val="0070C0"/>
              </a:solidFill>
              <a:ea typeface="+mj-ea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74670" y="971028"/>
            <a:ext cx="42291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350" dirty="0">
                <a:solidFill>
                  <a:srgbClr val="0070C0"/>
                </a:solidFill>
                <a:latin typeface="+mj-lt"/>
              </a:rPr>
              <a:t>John Doe, Credentials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350" dirty="0">
                <a:solidFill>
                  <a:srgbClr val="0070C0"/>
                </a:solidFill>
                <a:latin typeface="+mj-lt"/>
              </a:rPr>
              <a:t>Company Name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350" dirty="0">
                <a:solidFill>
                  <a:srgbClr val="0070C0"/>
                </a:solidFill>
                <a:latin typeface="+mj-lt"/>
                <a:hlinkClick r:id="rId2"/>
              </a:rPr>
              <a:t>jdoe@email.com</a:t>
            </a:r>
            <a:endParaRPr lang="en-US" altLang="en-US" sz="1350" dirty="0">
              <a:solidFill>
                <a:srgbClr val="0070C0"/>
              </a:solidFill>
              <a:latin typeface="+mj-lt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350" dirty="0">
                <a:solidFill>
                  <a:srgbClr val="0070C0"/>
                </a:solidFill>
                <a:latin typeface="+mj-lt"/>
              </a:rPr>
              <a:t>Office Number (if you want)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350" dirty="0">
                <a:solidFill>
                  <a:srgbClr val="0070C0"/>
                </a:solidFill>
                <a:latin typeface="+mj-lt"/>
              </a:rPr>
              <a:t>Cell Number (if you want)</a:t>
            </a:r>
          </a:p>
        </p:txBody>
      </p:sp>
      <p:sp>
        <p:nvSpPr>
          <p:cNvPr id="4" name="Oval 3"/>
          <p:cNvSpPr/>
          <p:nvPr/>
        </p:nvSpPr>
        <p:spPr>
          <a:xfrm>
            <a:off x="1285875" y="1063228"/>
            <a:ext cx="2114550" cy="85725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/>
              <a:t> Presenter Company Logo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999" y="5867488"/>
            <a:ext cx="543098" cy="77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2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auto">
          <a:xfrm>
            <a:off x="1485900" y="942975"/>
            <a:ext cx="6168629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52B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52B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52B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52B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52B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3CDDD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3CDDD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3CDDD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3CDDD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4000" dirty="0"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 bwMode="auto">
          <a:xfrm>
            <a:off x="1485900" y="2143125"/>
            <a:ext cx="61722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0D0D0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0D0D0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D0D0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D0D0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D0D0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625" dirty="0">
                <a:solidFill>
                  <a:schemeClr val="bg1"/>
                </a:solidFill>
              </a:rPr>
              <a:t>Content  - if you want to thank others for their help – only their names and affiliations can be listed ( John Doe – </a:t>
            </a:r>
            <a:r>
              <a:rPr lang="en-US" altLang="en-US" sz="2625" dirty="0" smtClean="0">
                <a:solidFill>
                  <a:schemeClr val="bg1"/>
                </a:solidFill>
              </a:rPr>
              <a:t>Acme Company)</a:t>
            </a:r>
            <a:endParaRPr lang="en-US" altLang="en-US" sz="2625" dirty="0">
              <a:solidFill>
                <a:schemeClr val="bg1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625" dirty="0">
                <a:solidFill>
                  <a:schemeClr val="bg1"/>
                </a:solidFill>
              </a:rPr>
              <a:t>No Images or Logos allowed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625" dirty="0">
                <a:solidFill>
                  <a:schemeClr val="bg1"/>
                </a:solidFill>
              </a:rPr>
              <a:t>No emails or phone numbers allowed</a:t>
            </a:r>
          </a:p>
        </p:txBody>
      </p:sp>
    </p:spTree>
    <p:extLst>
      <p:ext uri="{BB962C8B-B14F-4D97-AF65-F5344CB8AC3E}">
        <p14:creationId xmlns:p14="http://schemas.microsoft.com/office/powerpoint/2010/main" val="15453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auto">
          <a:xfrm>
            <a:off x="1485900" y="942975"/>
            <a:ext cx="6168629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52B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52B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52B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52B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52B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3CDDD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3CDDD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3CDDD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3CDDD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4000" dirty="0"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Content Slides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 bwMode="auto">
          <a:xfrm>
            <a:off x="1485900" y="2143125"/>
            <a:ext cx="61722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0D0D0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0D0D0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D0D0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D0D0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D0D0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625" dirty="0">
                <a:solidFill>
                  <a:schemeClr val="bg1"/>
                </a:solidFill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28107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auto">
          <a:xfrm>
            <a:off x="1485900" y="942975"/>
            <a:ext cx="6168629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52B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52B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52B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52B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52B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3CDDD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3CDDD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3CDDD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3CDDD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4000" dirty="0"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 bwMode="auto">
          <a:xfrm>
            <a:off x="1485900" y="2143125"/>
            <a:ext cx="61722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0D0D0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0D0D0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D0D0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D0D0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D0D0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625" dirty="0">
                <a:solidFill>
                  <a:schemeClr val="bg1"/>
                </a:solidFill>
              </a:rPr>
              <a:t>Conclusions can be listed here.</a:t>
            </a:r>
          </a:p>
        </p:txBody>
      </p:sp>
    </p:spTree>
    <p:extLst>
      <p:ext uri="{BB962C8B-B14F-4D97-AF65-F5344CB8AC3E}">
        <p14:creationId xmlns:p14="http://schemas.microsoft.com/office/powerpoint/2010/main" val="342805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auto">
          <a:xfrm>
            <a:off x="1485900" y="942975"/>
            <a:ext cx="6168629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52B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52B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52B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52B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52B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3CDDD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3CDDD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3CDDD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3CDDD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4000" dirty="0"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Bibliography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 bwMode="auto">
          <a:xfrm>
            <a:off x="1485900" y="2078251"/>
            <a:ext cx="61722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0D0D0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0D0D0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D0D0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D0D0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D0D0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950" dirty="0">
                <a:solidFill>
                  <a:schemeClr val="bg1"/>
                </a:solidFill>
              </a:rPr>
              <a:t>Content—if you are referencing any publications, list them here</a:t>
            </a:r>
          </a:p>
        </p:txBody>
      </p:sp>
    </p:spTree>
    <p:extLst>
      <p:ext uri="{BB962C8B-B14F-4D97-AF65-F5344CB8AC3E}">
        <p14:creationId xmlns:p14="http://schemas.microsoft.com/office/powerpoint/2010/main" val="85555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auto">
          <a:xfrm>
            <a:off x="1485900" y="942975"/>
            <a:ext cx="6168629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52B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52B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52B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52B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52B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3CDDD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3CDDD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3CDDD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3CDDD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4000" dirty="0"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 bwMode="auto">
          <a:xfrm>
            <a:off x="1485900" y="1888908"/>
            <a:ext cx="6172200" cy="210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0D0D0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0D0D0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D0D0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D0D0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D0D0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n-US" altLang="en-US" sz="2400" dirty="0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altLang="en-US" sz="2400" dirty="0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2625" dirty="0">
                <a:solidFill>
                  <a:schemeClr val="bg1"/>
                </a:solidFill>
              </a:rPr>
              <a:t>Name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2625" dirty="0">
                <a:solidFill>
                  <a:schemeClr val="bg1"/>
                </a:solidFill>
              </a:rPr>
              <a:t>name@emailaddress.com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17855" y="4477294"/>
            <a:ext cx="371475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50" dirty="0">
                <a:solidFill>
                  <a:schemeClr val="bg1"/>
                </a:solidFill>
              </a:rPr>
              <a:t>Instruction – this slide cannot have logo or images.  Only what is shown</a:t>
            </a:r>
          </a:p>
        </p:txBody>
      </p:sp>
    </p:spTree>
    <p:extLst>
      <p:ext uri="{BB962C8B-B14F-4D97-AF65-F5344CB8AC3E}">
        <p14:creationId xmlns:p14="http://schemas.microsoft.com/office/powerpoint/2010/main" val="98277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146</TotalTime>
  <Words>105</Words>
  <Application>Microsoft Office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 Black</vt:lpstr>
      <vt:lpstr>Arial Rounded MT Bold</vt:lpstr>
      <vt:lpstr>Calibri</vt:lpstr>
      <vt:lpstr>Myriad Pro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ASHRAE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Doyle, Hannah</dc:creator>
  <cp:lastModifiedBy>Doyle, Hannah</cp:lastModifiedBy>
  <cp:revision>28</cp:revision>
  <dcterms:created xsi:type="dcterms:W3CDTF">2015-01-07T16:04:48Z</dcterms:created>
  <dcterms:modified xsi:type="dcterms:W3CDTF">2015-08-24T12:03:29Z</dcterms:modified>
</cp:coreProperties>
</file>