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3" r:id="rId1"/>
  </p:sldMasterIdLst>
  <p:notesMasterIdLst>
    <p:notesMasterId r:id="rId8"/>
  </p:notesMasterIdLst>
  <p:sldIdLst>
    <p:sldId id="257" r:id="rId2"/>
    <p:sldId id="259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3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8" y="1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F3378-C217-41AB-A04B-C9D1C7C1B105}" type="datetimeFigureOut">
              <a:rPr lang="en-US" smtClean="0"/>
              <a:t>8/21/2015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7D1604-0ABE-43E9-9B2E-C971294AB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10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1"/>
            <a:ext cx="8097308" cy="1458238"/>
          </a:xfrm>
        </p:spPr>
        <p:txBody>
          <a:bodyPr anchor="b">
            <a:normAutofit/>
          </a:bodyPr>
          <a:lstStyle>
            <a:lvl1pPr algn="ctr">
              <a:defRPr sz="3300">
                <a:solidFill>
                  <a:srgbClr val="0070C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390852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D5EC-C54B-4D88-9C6B-4B9680BFE63D}" type="datetimeFigureOut">
              <a:rPr lang="en-US" smtClean="0"/>
              <a:t>8/21/2015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2EBC-8353-4A86-BCCC-0FF1A140E02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248742" y="6267203"/>
            <a:ext cx="2534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IAQA 19</a:t>
            </a:r>
            <a:r>
              <a:rPr lang="en-US" sz="1400" b="1" baseline="30000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th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 Annual Meeting</a:t>
            </a:r>
            <a:endParaRPr lang="en-US" sz="1400" b="1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040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87480"/>
            <a:ext cx="8097308" cy="1524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2374722"/>
            <a:ext cx="8077200" cy="2435273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5021311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D5EC-C54B-4D88-9C6B-4B9680BFE63D}" type="datetimeFigureOut">
              <a:rPr lang="en-US" smtClean="0"/>
              <a:t>8/21/2015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2EBC-8353-4A86-BCCC-0FF1A140E02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3248742" y="6267203"/>
            <a:ext cx="2534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IAQA 19</a:t>
            </a:r>
            <a:r>
              <a:rPr lang="en-US" sz="1400" b="1" baseline="30000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th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 Annual Meeting</a:t>
            </a:r>
            <a:endParaRPr lang="en-US" sz="1400" b="1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052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ctr">
              <a:defRPr sz="33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3764072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D5EC-C54B-4D88-9C6B-4B9680BFE63D}" type="datetimeFigureOut">
              <a:rPr lang="en-US" smtClean="0"/>
              <a:t>8/21/2015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2EBC-8353-4A86-BCCC-0FF1A140E02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248742" y="6267203"/>
            <a:ext cx="2534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IAQA 19</a:t>
            </a:r>
            <a:r>
              <a:rPr lang="en-US" sz="1400" b="1" baseline="30000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th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 Annual Meeting</a:t>
            </a:r>
            <a:endParaRPr lang="en-US" sz="1400" b="1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23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533400"/>
            <a:ext cx="8097308" cy="2895600"/>
          </a:xfrm>
        </p:spPr>
        <p:txBody>
          <a:bodyPr anchor="ctr">
            <a:normAutofit/>
          </a:bodyPr>
          <a:lstStyle>
            <a:lvl1pPr algn="l">
              <a:defRPr sz="3300" b="1" cap="none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213388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D5EC-C54B-4D88-9C6B-4B9680BFE63D}" type="datetimeFigureOut">
              <a:rPr lang="en-US" smtClean="0"/>
              <a:t>8/21/2015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2EBC-8353-4A86-BCCC-0FF1A140E02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8742" y="6267203"/>
            <a:ext cx="2534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IAQA 19</a:t>
            </a:r>
            <a:r>
              <a:rPr lang="en-US" sz="1400" b="1" baseline="30000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th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 Annual Meeting</a:t>
            </a:r>
            <a:endParaRPr lang="en-US" sz="1400" b="1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689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22344"/>
            <a:ext cx="8097308" cy="1697400"/>
          </a:xfrm>
        </p:spPr>
        <p:txBody>
          <a:bodyPr anchor="b">
            <a:normAutofit/>
          </a:bodyPr>
          <a:lstStyle>
            <a:lvl1pPr algn="ctr">
              <a:defRPr sz="33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427364"/>
            <a:ext cx="7833986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D5EC-C54B-4D88-9C6B-4B9680BFE63D}" type="datetimeFigureOut">
              <a:rPr lang="en-US" smtClean="0"/>
              <a:t>8/21/2015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2EBC-8353-4A86-BCCC-0FF1A140E02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248742" y="6267203"/>
            <a:ext cx="2534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IAQA 19</a:t>
            </a:r>
            <a:r>
              <a:rPr lang="en-US" sz="1400" b="1" baseline="30000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th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 Annual Meeting</a:t>
            </a:r>
            <a:endParaRPr lang="en-US" sz="1400" b="1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408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56283" y="533400"/>
            <a:ext cx="7924462" cy="2895600"/>
          </a:xfrm>
        </p:spPr>
        <p:txBody>
          <a:bodyPr anchor="ctr">
            <a:normAutofit/>
          </a:bodyPr>
          <a:lstStyle>
            <a:lvl1pPr algn="l">
              <a:defRPr sz="3300" b="1" cap="none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D5EC-C54B-4D88-9C6B-4B9680BFE63D}" type="datetimeFigureOut">
              <a:rPr lang="en-US" smtClean="0"/>
              <a:t>8/21/2015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2EBC-8353-4A86-BCCC-0FF1A140E02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8742" y="6267203"/>
            <a:ext cx="2534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IAQA 19</a:t>
            </a:r>
            <a:r>
              <a:rPr lang="en-US" sz="1400" b="1" baseline="30000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th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 Annual Meeting</a:t>
            </a:r>
            <a:endParaRPr lang="en-US" sz="1400" b="1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4092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1" dirty="0"/>
            </a:lvl1pPr>
          </a:lstStyle>
          <a:p>
            <a:pPr marL="0"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D5EC-C54B-4D88-9C6B-4B9680BFE63D}" type="datetimeFigureOut">
              <a:rPr lang="en-US" smtClean="0"/>
              <a:t>8/21/2015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2EBC-8353-4A86-BCCC-0FF1A140E02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3248742" y="6267203"/>
            <a:ext cx="2534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IAQA 19</a:t>
            </a:r>
            <a:r>
              <a:rPr lang="en-US" sz="1400" b="1" baseline="30000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th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 Annual Meeting</a:t>
            </a:r>
            <a:endParaRPr lang="en-US" sz="1400" b="1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9424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05739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48247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D5EC-C54B-4D88-9C6B-4B9680BFE63D}" type="datetimeFigureOut">
              <a:rPr lang="en-US" smtClean="0"/>
              <a:t>8/21/2015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2EBC-8353-4A86-BCCC-0FF1A140E02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248742" y="6267203"/>
            <a:ext cx="2534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IAQA 19</a:t>
            </a:r>
            <a:r>
              <a:rPr lang="en-US" sz="1400" b="1" baseline="30000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th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 Annual Meeting</a:t>
            </a:r>
            <a:endParaRPr lang="en-US" sz="1400" b="1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305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D5EC-C54B-4D88-9C6B-4B9680BFE63D}" type="datetimeFigureOut">
              <a:rPr lang="en-US" smtClean="0"/>
              <a:t>8/21/2015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2EBC-8353-4A86-BCCC-0FF1A140E02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248742" y="6267203"/>
            <a:ext cx="2534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IAQA 19</a:t>
            </a:r>
            <a:r>
              <a:rPr lang="en-US" sz="1400" b="1" baseline="30000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th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 Annual Meeting</a:t>
            </a:r>
            <a:endParaRPr lang="en-US" sz="1400" b="1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410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87480"/>
            <a:ext cx="7570940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74098"/>
            <a:ext cx="7570940" cy="376767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D5EC-C54B-4D88-9C6B-4B9680BFE63D}" type="datetimeFigureOut">
              <a:rPr lang="en-US" smtClean="0"/>
              <a:t>8/21/2015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2EBC-8353-4A86-BCCC-0FF1A140E02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248742" y="6267203"/>
            <a:ext cx="2534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IAQA 19</a:t>
            </a:r>
            <a:r>
              <a:rPr lang="en-US" sz="1400" b="1" baseline="30000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th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 Annual Meeting</a:t>
            </a:r>
            <a:endParaRPr lang="en-US" sz="1400" b="1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994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691022"/>
            <a:ext cx="6402468" cy="1338194"/>
          </a:xfrm>
        </p:spPr>
        <p:txBody>
          <a:bodyPr anchor="b">
            <a:normAutofit/>
          </a:bodyPr>
          <a:lstStyle>
            <a:lvl1pPr algn="l">
              <a:defRPr sz="33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82965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D5EC-C54B-4D88-9C6B-4B9680BFE63D}" type="datetimeFigureOut">
              <a:rPr lang="en-US" smtClean="0"/>
              <a:t>8/21/2015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2EBC-8353-4A86-BCCC-0FF1A140E02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248742" y="6267203"/>
            <a:ext cx="2534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IAQA 19</a:t>
            </a:r>
            <a:r>
              <a:rPr lang="en-US" sz="1400" b="1" baseline="30000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th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 Annual Meeting</a:t>
            </a:r>
            <a:endParaRPr lang="en-US" sz="1400" b="1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276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25058"/>
            <a:ext cx="8097308" cy="137807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2054270"/>
            <a:ext cx="3949967" cy="3060987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2054270"/>
            <a:ext cx="3948238" cy="305252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D5EC-C54B-4D88-9C6B-4B9680BFE63D}" type="datetimeFigureOut">
              <a:rPr lang="en-US" smtClean="0"/>
              <a:t>8/21/2015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2EBC-8353-4A86-BCCC-0FF1A140E02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3248742" y="6267203"/>
            <a:ext cx="2534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IAQA 19</a:t>
            </a:r>
            <a:r>
              <a:rPr lang="en-US" sz="1400" b="1" baseline="30000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th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 Annual Meeting</a:t>
            </a:r>
            <a:endParaRPr lang="en-US" sz="1400" b="1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353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25266"/>
            <a:ext cx="8097308" cy="12684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2182658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2182658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D5EC-C54B-4D88-9C6B-4B9680BFE63D}" type="datetimeFigureOut">
              <a:rPr lang="en-US" smtClean="0"/>
              <a:t>8/21/2015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2EBC-8353-4A86-BCCC-0FF1A140E02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248742" y="6267203"/>
            <a:ext cx="2534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IAQA 19</a:t>
            </a:r>
            <a:r>
              <a:rPr lang="en-US" sz="1400" b="1" baseline="30000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th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 Annual Meeting</a:t>
            </a:r>
            <a:endParaRPr lang="en-US" sz="1400" b="1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079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880" y="863260"/>
            <a:ext cx="7816242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D5EC-C54B-4D88-9C6B-4B9680BFE63D}" type="datetimeFigureOut">
              <a:rPr lang="en-US" smtClean="0"/>
              <a:t>8/21/2015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2EBC-8353-4A86-BCCC-0FF1A140E02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248742" y="6267203"/>
            <a:ext cx="2534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IAQA 19</a:t>
            </a:r>
            <a:r>
              <a:rPr lang="en-US" sz="1400" b="1" baseline="30000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th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 Annual Meeting</a:t>
            </a:r>
            <a:endParaRPr lang="en-US" sz="1400" b="1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077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D5EC-C54B-4D88-9C6B-4B9680BFE63D}" type="datetimeFigureOut">
              <a:rPr lang="en-US" smtClean="0"/>
              <a:t>8/21/2015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2EBC-8353-4A86-BCCC-0FF1A140E02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248742" y="6267203"/>
            <a:ext cx="2534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IAQA 19</a:t>
            </a:r>
            <a:r>
              <a:rPr lang="en-US" sz="1400" b="1" baseline="30000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th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 Annual Meeting</a:t>
            </a:r>
            <a:endParaRPr lang="en-US" sz="1400" b="1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073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D5EC-C54B-4D88-9C6B-4B9680BFE63D}" type="datetimeFigureOut">
              <a:rPr lang="en-US" smtClean="0"/>
              <a:t>8/21/2015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2EBC-8353-4A86-BCCC-0FF1A140E02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3248742" y="6267203"/>
            <a:ext cx="2534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IAQA 19</a:t>
            </a:r>
            <a:r>
              <a:rPr lang="en-US" sz="1400" b="1" baseline="30000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th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 Annual Meeting</a:t>
            </a:r>
            <a:endParaRPr lang="en-US" sz="1400" b="1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18384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D5EC-C54B-4D88-9C6B-4B9680BFE63D}" type="datetimeFigureOut">
              <a:rPr lang="en-US" smtClean="0"/>
              <a:t>8/21/2015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62EBC-8353-4A86-BCCC-0FF1A140E02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3248742" y="6267203"/>
            <a:ext cx="2534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IAQA 19</a:t>
            </a:r>
            <a:r>
              <a:rPr lang="en-US" sz="1400" b="1" baseline="30000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th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 Annual Meeting</a:t>
            </a:r>
            <a:endParaRPr lang="en-US" sz="1400" b="1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38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tif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3000">
              <a:schemeClr val="tx1"/>
            </a:gs>
            <a:gs pos="81000">
              <a:srgbClr val="FFC000"/>
            </a:gs>
            <a:gs pos="95000">
              <a:srgbClr val="0070C0"/>
            </a:gs>
          </a:gsLst>
          <a:lin ang="4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517529"/>
            <a:ext cx="7236070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086625"/>
            <a:ext cx="7236070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C45D5EC-C54B-4D88-9C6B-4B9680BFE63D}" type="datetimeFigureOut">
              <a:rPr lang="en-US" smtClean="0"/>
              <a:t>8/21/2015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4662EBC-8353-4A86-BCCC-0FF1A140E02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 userDrawn="1"/>
        </p:nvSpPr>
        <p:spPr>
          <a:xfrm>
            <a:off x="3248742" y="6267203"/>
            <a:ext cx="2534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IAQA 19</a:t>
            </a:r>
            <a:r>
              <a:rPr lang="en-US" sz="1400" b="1" baseline="30000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th</a:t>
            </a:r>
            <a:r>
              <a:rPr lang="en-US" sz="1400" b="1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 Annual Meeting</a:t>
            </a:r>
            <a:endParaRPr lang="en-US" sz="1400" b="1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917" y="5968021"/>
            <a:ext cx="651046" cy="694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0112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  <p:sldLayoutId id="2147483760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b="1" kern="1200" cap="none">
          <a:ln w="3175" cmpd="sng">
            <a:noFill/>
          </a:ln>
          <a:solidFill>
            <a:schemeClr val="tx2">
              <a:lumMod val="50000"/>
            </a:schemeClr>
          </a:solidFill>
          <a:effectLst/>
          <a:latin typeface="Arial Black" panose="020B0A04020102020204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jdoe@e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678977" y="2704520"/>
            <a:ext cx="5829300" cy="1102519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4100" b="1" dirty="0" smtClean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  <a:ea typeface="+mj-ea"/>
                <a:cs typeface="+mj-cs"/>
              </a:rPr>
              <a:t>Presentation Title</a:t>
            </a:r>
            <a:r>
              <a:rPr lang="en-US" sz="3300" b="1" dirty="0">
                <a:solidFill>
                  <a:schemeClr val="tx2">
                    <a:lumMod val="50000"/>
                  </a:schemeClr>
                </a:solidFill>
                <a:latin typeface="Myriad Pro" pitchFamily="34" charset="0"/>
                <a:ea typeface="+mj-ea"/>
                <a:cs typeface="+mj-cs"/>
              </a:rPr>
              <a:t/>
            </a:r>
            <a:br>
              <a:rPr lang="en-US" sz="3300" b="1" dirty="0">
                <a:solidFill>
                  <a:schemeClr val="tx2">
                    <a:lumMod val="50000"/>
                  </a:schemeClr>
                </a:solidFill>
                <a:latin typeface="Myriad Pro" pitchFamily="34" charset="0"/>
                <a:ea typeface="+mj-ea"/>
                <a:cs typeface="+mj-cs"/>
              </a:rPr>
            </a:br>
            <a:r>
              <a:rPr lang="en-US" sz="1200" b="1" dirty="0">
                <a:solidFill>
                  <a:schemeClr val="tx2">
                    <a:lumMod val="50000"/>
                  </a:schemeClr>
                </a:solidFill>
                <a:ea typeface="+mj-ea"/>
              </a:rPr>
              <a:t>   </a:t>
            </a:r>
            <a:r>
              <a:rPr lang="en-US" sz="1050" b="1" dirty="0" smtClean="0">
                <a:solidFill>
                  <a:schemeClr val="tx2">
                    <a:lumMod val="50000"/>
                  </a:schemeClr>
                </a:solidFill>
                <a:ea typeface="+mj-ea"/>
              </a:rPr>
              <a:t>Use </a:t>
            </a:r>
            <a:r>
              <a:rPr lang="en-US" sz="1050" b="1" dirty="0">
                <a:solidFill>
                  <a:schemeClr val="tx2">
                    <a:lumMod val="50000"/>
                  </a:schemeClr>
                </a:solidFill>
                <a:ea typeface="+mj-ea"/>
              </a:rPr>
              <a:t>Font size 40</a:t>
            </a:r>
            <a:endParaRPr lang="en-US" sz="3300" b="1" dirty="0">
              <a:solidFill>
                <a:schemeClr val="tx2">
                  <a:lumMod val="50000"/>
                </a:schemeClr>
              </a:solidFill>
              <a:ea typeface="+mj-ea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480272" y="887901"/>
            <a:ext cx="4229100" cy="1131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350" dirty="0">
                <a:solidFill>
                  <a:schemeClr val="bg1"/>
                </a:solidFill>
                <a:latin typeface="Calibri" panose="020F0502020204030204" pitchFamily="34" charset="0"/>
              </a:rPr>
              <a:t>John Doe, Credentials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350" dirty="0">
                <a:solidFill>
                  <a:schemeClr val="bg1"/>
                </a:solidFill>
                <a:latin typeface="Calibri" panose="020F0502020204030204" pitchFamily="34" charset="0"/>
              </a:rPr>
              <a:t>Company Name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350" dirty="0">
                <a:solidFill>
                  <a:schemeClr val="bg1"/>
                </a:solidFill>
                <a:latin typeface="Calibri" panose="020F0502020204030204" pitchFamily="34" charset="0"/>
                <a:hlinkClick r:id="rId2"/>
              </a:rPr>
              <a:t>jdoe@email.com</a:t>
            </a:r>
            <a:endParaRPr lang="en-US" altLang="en-US" sz="13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350" dirty="0">
                <a:solidFill>
                  <a:schemeClr val="bg1"/>
                </a:solidFill>
                <a:latin typeface="Calibri" panose="020F0502020204030204" pitchFamily="34" charset="0"/>
              </a:rPr>
              <a:t>Office Number (if you want)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350" dirty="0">
                <a:solidFill>
                  <a:schemeClr val="bg1"/>
                </a:solidFill>
                <a:latin typeface="Calibri" panose="020F0502020204030204" pitchFamily="34" charset="0"/>
              </a:rPr>
              <a:t>Cell Number (if you want)</a:t>
            </a:r>
          </a:p>
        </p:txBody>
      </p:sp>
      <p:sp>
        <p:nvSpPr>
          <p:cNvPr id="4" name="Oval 3"/>
          <p:cNvSpPr/>
          <p:nvPr/>
        </p:nvSpPr>
        <p:spPr>
          <a:xfrm>
            <a:off x="373400" y="887901"/>
            <a:ext cx="2114550" cy="857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50" dirty="0"/>
              <a:t> Presenter Company Logo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7760" y="5689720"/>
            <a:ext cx="613035" cy="873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44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 bwMode="auto">
          <a:xfrm>
            <a:off x="1485900" y="942975"/>
            <a:ext cx="6168629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rgbClr val="052B7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52B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52B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52B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52B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93CDDD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93CDDD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93CDDD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93CDDD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4000" dirty="0">
                <a:solidFill>
                  <a:schemeClr val="tx2">
                    <a:lumMod val="50000"/>
                  </a:schemeClr>
                </a:solidFill>
                <a:effectLst/>
                <a:latin typeface="Arial Black" panose="020B0A04020102020204" pitchFamily="34" charset="0"/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 bwMode="auto">
          <a:xfrm>
            <a:off x="1485900" y="2143125"/>
            <a:ext cx="61722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US" altLang="en-US" sz="2625" dirty="0">
                <a:solidFill>
                  <a:schemeClr val="bg1"/>
                </a:solidFill>
              </a:rPr>
              <a:t>Content  - if you want to thank others for their help – only their names and affiliations can be listed ( John Doe – </a:t>
            </a:r>
            <a:r>
              <a:rPr lang="en-US" altLang="en-US" sz="2625" dirty="0" smtClean="0">
                <a:solidFill>
                  <a:schemeClr val="bg1"/>
                </a:solidFill>
              </a:rPr>
              <a:t>Acme Company)</a:t>
            </a:r>
            <a:endParaRPr lang="en-US" altLang="en-US" sz="2625" dirty="0">
              <a:solidFill>
                <a:schemeClr val="bg1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US" altLang="en-US" sz="2625" dirty="0">
                <a:solidFill>
                  <a:schemeClr val="bg1"/>
                </a:solidFill>
              </a:rPr>
              <a:t>No Images or Logos allowed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US" altLang="en-US" sz="2625" dirty="0">
                <a:solidFill>
                  <a:schemeClr val="bg1"/>
                </a:solidFill>
              </a:rPr>
              <a:t>No emails or phone numbers allowed</a:t>
            </a:r>
          </a:p>
        </p:txBody>
      </p:sp>
    </p:spTree>
    <p:extLst>
      <p:ext uri="{BB962C8B-B14F-4D97-AF65-F5344CB8AC3E}">
        <p14:creationId xmlns:p14="http://schemas.microsoft.com/office/powerpoint/2010/main" val="47865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 bwMode="auto">
          <a:xfrm>
            <a:off x="1485900" y="942975"/>
            <a:ext cx="6168629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rgbClr val="052B7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52B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52B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52B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52B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93CDDD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93CDDD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93CDDD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93CDDD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4000" dirty="0">
                <a:solidFill>
                  <a:schemeClr val="tx2">
                    <a:lumMod val="50000"/>
                  </a:schemeClr>
                </a:solidFill>
                <a:effectLst/>
                <a:latin typeface="Arial Black" panose="020B0A04020102020204" pitchFamily="34" charset="0"/>
              </a:rPr>
              <a:t>Content Slides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 bwMode="auto">
          <a:xfrm>
            <a:off x="1485900" y="2143125"/>
            <a:ext cx="61722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625" dirty="0">
                <a:solidFill>
                  <a:schemeClr val="bg1"/>
                </a:solidFill>
              </a:rPr>
              <a:t>Content</a:t>
            </a:r>
          </a:p>
        </p:txBody>
      </p:sp>
    </p:spTree>
    <p:extLst>
      <p:ext uri="{BB962C8B-B14F-4D97-AF65-F5344CB8AC3E}">
        <p14:creationId xmlns:p14="http://schemas.microsoft.com/office/powerpoint/2010/main" val="216475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 bwMode="auto">
          <a:xfrm>
            <a:off x="1485900" y="942975"/>
            <a:ext cx="6168629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rgbClr val="052B7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52B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52B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52B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52B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93CDDD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93CDDD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93CDDD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93CDDD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4000" dirty="0">
                <a:solidFill>
                  <a:schemeClr val="tx2">
                    <a:lumMod val="50000"/>
                  </a:schemeClr>
                </a:solidFill>
                <a:effectLst/>
                <a:latin typeface="Arial Black" panose="020B0A04020102020204" pitchFamily="34" charset="0"/>
              </a:rPr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 bwMode="auto">
          <a:xfrm>
            <a:off x="1485900" y="2143125"/>
            <a:ext cx="61722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625" dirty="0">
                <a:solidFill>
                  <a:schemeClr val="bg1"/>
                </a:solidFill>
              </a:rPr>
              <a:t>Conclusions can be listed here.</a:t>
            </a:r>
          </a:p>
        </p:txBody>
      </p:sp>
    </p:spTree>
    <p:extLst>
      <p:ext uri="{BB962C8B-B14F-4D97-AF65-F5344CB8AC3E}">
        <p14:creationId xmlns:p14="http://schemas.microsoft.com/office/powerpoint/2010/main" val="86687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 bwMode="auto">
          <a:xfrm>
            <a:off x="1485900" y="942975"/>
            <a:ext cx="6168629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rgbClr val="052B7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52B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52B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52B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52B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93CDDD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93CDDD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93CDDD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93CDDD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4000" dirty="0">
                <a:solidFill>
                  <a:schemeClr val="tx2">
                    <a:lumMod val="50000"/>
                  </a:schemeClr>
                </a:solidFill>
                <a:effectLst/>
                <a:latin typeface="Arial Black" panose="020B0A04020102020204" pitchFamily="34" charset="0"/>
              </a:rPr>
              <a:t>Bibliography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 bwMode="auto">
          <a:xfrm>
            <a:off x="1485900" y="2078251"/>
            <a:ext cx="61722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1950" dirty="0">
                <a:solidFill>
                  <a:schemeClr val="bg1"/>
                </a:solidFill>
              </a:rPr>
              <a:t>Content—if you are referencing any publications, list </a:t>
            </a:r>
            <a:r>
              <a:rPr lang="en-US" altLang="en-US" sz="1950">
                <a:solidFill>
                  <a:schemeClr val="bg1"/>
                </a:solidFill>
              </a:rPr>
              <a:t>them here</a:t>
            </a:r>
            <a:endParaRPr lang="en-US" altLang="en-US" sz="19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88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 bwMode="auto">
          <a:xfrm>
            <a:off x="1485900" y="942975"/>
            <a:ext cx="6168629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rgbClr val="052B7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52B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52B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52B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52B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93CDDD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93CDDD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93CDDD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93CDDD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4000" dirty="0">
                <a:solidFill>
                  <a:schemeClr val="tx2">
                    <a:lumMod val="50000"/>
                  </a:schemeClr>
                </a:solidFill>
                <a:effectLst/>
                <a:latin typeface="Arial Black" panose="020B0A04020102020204" pitchFamily="34" charset="0"/>
              </a:rPr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/>
        </p:nvSpPr>
        <p:spPr bwMode="auto">
          <a:xfrm>
            <a:off x="1485900" y="2143125"/>
            <a:ext cx="61722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rgbClr val="0D0D0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en-US" altLang="en-US" sz="2400" dirty="0">
              <a:solidFill>
                <a:schemeClr val="bg1"/>
              </a:solidFill>
            </a:endParaRPr>
          </a:p>
          <a:p>
            <a:pPr algn="ctr">
              <a:buFont typeface="Arial" panose="020B0604020202020204" pitchFamily="34" charset="0"/>
              <a:buNone/>
            </a:pPr>
            <a:endParaRPr lang="en-US" altLang="en-US" sz="2400" dirty="0">
              <a:solidFill>
                <a:schemeClr val="bg1"/>
              </a:solidFill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625" dirty="0">
                <a:solidFill>
                  <a:schemeClr val="bg1"/>
                </a:solidFill>
              </a:rPr>
              <a:t>Name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625" dirty="0">
                <a:solidFill>
                  <a:schemeClr val="bg1"/>
                </a:solidFill>
              </a:rPr>
              <a:t>name@emailaddress.com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712839" y="4861057"/>
            <a:ext cx="3714750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50" dirty="0">
                <a:solidFill>
                  <a:schemeClr val="bg1"/>
                </a:solidFill>
              </a:rPr>
              <a:t>Instruction – this slide cannot have logo or images.  Only what is shown</a:t>
            </a:r>
          </a:p>
        </p:txBody>
      </p:sp>
    </p:spTree>
    <p:extLst>
      <p:ext uri="{BB962C8B-B14F-4D97-AF65-F5344CB8AC3E}">
        <p14:creationId xmlns:p14="http://schemas.microsoft.com/office/powerpoint/2010/main" val="171407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Words>105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Arial Rounded MT Bold</vt:lpstr>
      <vt:lpstr>Calibri</vt:lpstr>
      <vt:lpstr>Myriad Pro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ASHRAE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Doyle, Hannah</dc:creator>
  <cp:lastModifiedBy>Doyle, Hannah</cp:lastModifiedBy>
  <cp:revision>23</cp:revision>
  <dcterms:created xsi:type="dcterms:W3CDTF">2015-01-07T15:36:16Z</dcterms:created>
  <dcterms:modified xsi:type="dcterms:W3CDTF">2015-08-21T20:36:43Z</dcterms:modified>
</cp:coreProperties>
</file>